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78" r:id="rId2"/>
    <p:sldId id="256" r:id="rId3"/>
    <p:sldId id="257" r:id="rId4"/>
    <p:sldId id="262" r:id="rId5"/>
    <p:sldId id="263" r:id="rId6"/>
    <p:sldId id="277" r:id="rId7"/>
    <p:sldId id="265" r:id="rId8"/>
    <p:sldId id="261" r:id="rId9"/>
    <p:sldId id="260" r:id="rId10"/>
    <p:sldId id="259" r:id="rId11"/>
  </p:sldIdLst>
  <p:sldSz cx="12192000" cy="6858000"/>
  <p:notesSz cx="6858000" cy="9144000"/>
  <p:embeddedFontLst>
    <p:embeddedFont>
      <p:font typeface="Al-Jazeera-Arabic-Bold" charset="-78"/>
      <p:bold r:id="rId12"/>
    </p:embeddedFont>
    <p:embeddedFont>
      <p:font typeface="AirArabia" charset="0"/>
      <p:regular r:id="rId13"/>
    </p:embeddedFont>
    <p:embeddedFont>
      <p:font typeface="Al-Jazeera-Arabic-Light" charset="-78"/>
      <p:regular r:id="rId14"/>
    </p:embeddedFont>
    <p:embeddedFont>
      <p:font typeface="Calibri" pitchFamily="34" charset="0"/>
      <p:regular r:id="rId15"/>
      <p:bold r:id="rId16"/>
    </p:embeddedFont>
    <p:embeddedFont>
      <p:font typeface="Open Sans"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افتتاحيـة" id="{7B4F1F19-D133-449C-80CF-500D418CE6F3}">
          <p14:sldIdLst>
            <p14:sldId id="256"/>
          </p14:sldIdLst>
        </p14:section>
        <p14:section name="الأسبوع العالمي للفضاء" id="{554332AA-8CEA-42F8-8C2A-2B30935AB801}">
          <p14:sldIdLst>
            <p14:sldId id="257"/>
            <p14:sldId id="262"/>
            <p14:sldId id="263"/>
            <p14:sldId id="277"/>
            <p14:sldId id="265"/>
            <p14:sldId id="261"/>
            <p14:sldId id="260"/>
          </p14:sldIdLst>
        </p14:section>
        <p14:section name="النهاية" id="{117798CA-A5A4-4116-96A5-7F5B7326B99F}">
          <p14:sldIdLst>
            <p14:sldId id="259"/>
          </p14:sldIdLst>
        </p14:section>
        <p14:section name="للمزيد من عروض البوربوينت" id="{C3B7EF37-6FB1-4538-912D-05515F166D57}">
          <p14:sldIdLst>
            <p14:sldId id="27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00"/>
    <a:srgbClr val="38028E"/>
    <a:srgbClr val="3D1E66"/>
    <a:srgbClr val="FDD25B"/>
    <a:srgbClr val="A00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4222" autoAdjust="0"/>
    <p:restoredTop sz="94660"/>
  </p:normalViewPr>
  <p:slideViewPr>
    <p:cSldViewPr snapToGrid="0">
      <p:cViewPr varScale="1">
        <p:scale>
          <a:sx n="90" d="100"/>
          <a:sy n="90" d="100"/>
        </p:scale>
        <p:origin x="-138" y="-138"/>
      </p:cViewPr>
      <p:guideLst>
        <p:guide orient="horz" pos="2160"/>
        <p:guide pos="3840"/>
      </p:guideLst>
    </p:cSldViewPr>
  </p:slideViewPr>
  <p:notesTextViewPr>
    <p:cViewPr>
      <p:scale>
        <a:sx n="1" d="1"/>
        <a:sy n="1" d="1"/>
      </p:scale>
      <p:origin x="0" y="0"/>
    </p:cViewPr>
  </p:notesTextViewPr>
  <p:sorterViewPr>
    <p:cViewPr>
      <p:scale>
        <a:sx n="100" d="100"/>
        <a:sy n="100" d="100"/>
      </p:scale>
      <p:origin x="0" y="-1723"/>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xmlns=""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xmlns=""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xmlns=""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xmlns=""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xmlns=""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xmlns=""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xmlns=""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xmlns=""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xmlns=""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xmlns=""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xmlns=""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xmlns=""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xmlns=""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xmlns=""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xmlns=""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xmlns=""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undocs.org/ar/A/RES/54/6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فعاليات-أسبوع-الفضاء-العالمي-20223-e1664722187365.jpg"/>
          <p:cNvPicPr>
            <a:picLocks noChangeAspect="1"/>
          </p:cNvPicPr>
          <p:nvPr/>
        </p:nvPicPr>
        <p:blipFill>
          <a:blip r:embed="rId2"/>
          <a:stretch>
            <a:fillRect/>
          </a:stretch>
        </p:blipFill>
        <p:spPr>
          <a:xfrm>
            <a:off x="0" y="533379"/>
            <a:ext cx="6815470" cy="6324621"/>
          </a:xfrm>
          <a:prstGeom prst="rect">
            <a:avLst/>
          </a:prstGeom>
        </p:spPr>
      </p:pic>
      <p:sp>
        <p:nvSpPr>
          <p:cNvPr id="4" name="مربع نص 3"/>
          <p:cNvSpPr txBox="1"/>
          <p:nvPr/>
        </p:nvSpPr>
        <p:spPr>
          <a:xfrm>
            <a:off x="7006856" y="850605"/>
            <a:ext cx="4890977" cy="1200329"/>
          </a:xfrm>
          <a:prstGeom prst="rect">
            <a:avLst/>
          </a:prstGeom>
          <a:noFill/>
        </p:spPr>
        <p:txBody>
          <a:bodyPr wrap="square" rtlCol="1">
            <a:spAutoFit/>
          </a:bodyPr>
          <a:lstStyle/>
          <a:p>
            <a:pPr algn="ctr"/>
            <a:r>
              <a:rPr lang="ar-SA" b="1" dirty="0" smtClean="0">
                <a:solidFill>
                  <a:schemeClr val="accent6">
                    <a:lumMod val="75000"/>
                  </a:schemeClr>
                </a:solidFill>
                <a:latin typeface="adoody" pitchFamily="2" charset="0"/>
                <a:cs typeface="adoody" pitchFamily="2" charset="0"/>
              </a:rPr>
              <a:t>المملكة العربية السعودية </a:t>
            </a:r>
          </a:p>
          <a:p>
            <a:pPr algn="ctr"/>
            <a:r>
              <a:rPr lang="ar-SA" b="1" dirty="0" smtClean="0">
                <a:solidFill>
                  <a:schemeClr val="accent6">
                    <a:lumMod val="75000"/>
                  </a:schemeClr>
                </a:solidFill>
                <a:latin typeface="adoody" pitchFamily="2" charset="0"/>
                <a:cs typeface="adoody" pitchFamily="2" charset="0"/>
              </a:rPr>
              <a:t>وزارة التعليم </a:t>
            </a:r>
          </a:p>
          <a:p>
            <a:pPr algn="ctr"/>
            <a:r>
              <a:rPr lang="ar-SA" b="1" dirty="0" smtClean="0">
                <a:solidFill>
                  <a:schemeClr val="accent6">
                    <a:lumMod val="75000"/>
                  </a:schemeClr>
                </a:solidFill>
                <a:latin typeface="adoody" pitchFamily="2" charset="0"/>
                <a:cs typeface="adoody" pitchFamily="2" charset="0"/>
              </a:rPr>
              <a:t>إدارة التعليم بالخرج </a:t>
            </a:r>
          </a:p>
          <a:p>
            <a:pPr algn="ctr"/>
            <a:r>
              <a:rPr lang="ar-SA" b="1" dirty="0" smtClean="0">
                <a:solidFill>
                  <a:schemeClr val="accent6">
                    <a:lumMod val="75000"/>
                  </a:schemeClr>
                </a:solidFill>
                <a:latin typeface="adoody" pitchFamily="2" charset="0"/>
                <a:cs typeface="adoody" pitchFamily="2" charset="0"/>
              </a:rPr>
              <a:t>مدرسة معاوية بن أبي سفيان المتوسطة </a:t>
            </a:r>
            <a:endParaRPr lang="ar-SA" b="1" dirty="0">
              <a:solidFill>
                <a:schemeClr val="accent6">
                  <a:lumMod val="75000"/>
                </a:schemeClr>
              </a:solidFill>
              <a:latin typeface="adoody" pitchFamily="2" charset="0"/>
              <a:cs typeface="adoody" pitchFamily="2" charset="0"/>
            </a:endParaRPr>
          </a:p>
        </p:txBody>
      </p:sp>
      <p:sp>
        <p:nvSpPr>
          <p:cNvPr id="5" name="مربع نص 4"/>
          <p:cNvSpPr txBox="1"/>
          <p:nvPr/>
        </p:nvSpPr>
        <p:spPr>
          <a:xfrm>
            <a:off x="7052930" y="3331535"/>
            <a:ext cx="4890977" cy="1200329"/>
          </a:xfrm>
          <a:prstGeom prst="rect">
            <a:avLst/>
          </a:prstGeom>
          <a:noFill/>
        </p:spPr>
        <p:txBody>
          <a:bodyPr wrap="square" rtlCol="1">
            <a:spAutoFit/>
          </a:bodyPr>
          <a:lstStyle/>
          <a:p>
            <a:pPr algn="ctr"/>
            <a:r>
              <a:rPr lang="ar-SA" b="1" dirty="0" smtClean="0">
                <a:solidFill>
                  <a:schemeClr val="accent6">
                    <a:lumMod val="75000"/>
                  </a:schemeClr>
                </a:solidFill>
                <a:latin typeface="adoody" pitchFamily="2" charset="0"/>
                <a:cs typeface="adoody" pitchFamily="2" charset="0"/>
              </a:rPr>
              <a:t>عرض عن اليوم العالمي للفضاء </a:t>
            </a:r>
          </a:p>
          <a:p>
            <a:pPr algn="ctr"/>
            <a:r>
              <a:rPr lang="ar-SA" b="1" dirty="0" smtClean="0">
                <a:solidFill>
                  <a:schemeClr val="accent6">
                    <a:lumMod val="75000"/>
                  </a:schemeClr>
                </a:solidFill>
                <a:latin typeface="adoody" pitchFamily="2" charset="0"/>
                <a:cs typeface="adoody" pitchFamily="2" charset="0"/>
              </a:rPr>
              <a:t>الفضاء والاستدامة </a:t>
            </a:r>
          </a:p>
          <a:p>
            <a:pPr algn="ctr"/>
            <a:r>
              <a:rPr lang="ar-SA" b="1" dirty="0" smtClean="0">
                <a:solidFill>
                  <a:schemeClr val="accent6">
                    <a:lumMod val="75000"/>
                  </a:schemeClr>
                </a:solidFill>
                <a:latin typeface="adoody" pitchFamily="2" charset="0"/>
                <a:cs typeface="adoody" pitchFamily="2" charset="0"/>
              </a:rPr>
              <a:t>عمل الطالب </a:t>
            </a:r>
          </a:p>
          <a:p>
            <a:pPr algn="ctr"/>
            <a:r>
              <a:rPr lang="ar-SA" b="1" dirty="0" smtClean="0">
                <a:solidFill>
                  <a:schemeClr val="accent6">
                    <a:lumMod val="75000"/>
                  </a:schemeClr>
                </a:solidFill>
                <a:latin typeface="adoody" pitchFamily="2" charset="0"/>
                <a:cs typeface="adoody" pitchFamily="2" charset="0"/>
              </a:rPr>
              <a:t>بندر أحمد عسيري</a:t>
            </a:r>
            <a:endParaRPr lang="ar-SA" b="1" dirty="0">
              <a:solidFill>
                <a:schemeClr val="accent6">
                  <a:lumMod val="75000"/>
                </a:schemeClr>
              </a:solidFill>
              <a:latin typeface="adoody" pitchFamily="2" charset="0"/>
              <a:cs typeface="adoody"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 name="TextBox 42">
            <a:extLst>
              <a:ext uri="{FF2B5EF4-FFF2-40B4-BE49-F238E27FC236}">
                <a16:creationId xmlns:a16="http://schemas.microsoft.com/office/drawing/2014/main" xmlns="" id="{053419A8-07F3-4D0D-AA84-AD70A7F0B657}"/>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Tree>
    <p:extLst>
      <p:ext uri="{BB962C8B-B14F-4D97-AF65-F5344CB8AC3E}">
        <p14:creationId xmlns:p14="http://schemas.microsoft.com/office/powerpoint/2010/main" xmlns="" val="2545314905"/>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xmlns="" id="{4FA1A998-5E4C-4512-94E5-568DBE46577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xmlns=""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xmlns=""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43" name="TextBox 42">
            <a:extLst>
              <a:ext uri="{FF2B5EF4-FFF2-40B4-BE49-F238E27FC236}">
                <a16:creationId xmlns:a16="http://schemas.microsoft.com/office/drawing/2014/main" xmlns="" id="{56C04BA0-734C-433B-A58D-FAE745570DAC}"/>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7" name="Rectangle 56">
            <a:extLst>
              <a:ext uri="{FF2B5EF4-FFF2-40B4-BE49-F238E27FC236}">
                <a16:creationId xmlns:a16="http://schemas.microsoft.com/office/drawing/2014/main" xmlns=""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(الأحد 4 أكتوبر) حتى (السبت 10 أكتوبر)</a:t>
            </a:r>
          </a:p>
        </p:txBody>
      </p:sp>
    </p:spTree>
    <p:extLst>
      <p:ext uri="{BB962C8B-B14F-4D97-AF65-F5344CB8AC3E}">
        <p14:creationId xmlns:p14="http://schemas.microsoft.com/office/powerpoint/2010/main" xmlns="" val="151506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xmlns=""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xmlns=""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xmlns=""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xmlns=""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xmlns=""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بموجب قرار الجمعية العامة </a:t>
            </a:r>
            <a:r>
              <a:rPr lang="ar-SA" sz="1600" b="0" i="0" u="none" strike="noStrike" dirty="0">
                <a:solidFill>
                  <a:srgbClr val="000000"/>
                </a:solidFill>
                <a:effectLst/>
                <a:latin typeface="Noto Naskh Arabic"/>
                <a:hlinkClick r:id="rId2"/>
              </a:rPr>
              <a:t>رقم 54/68</a:t>
            </a:r>
            <a:r>
              <a:rPr lang="ar-SA" sz="1600" b="0" i="0" dirty="0">
                <a:solidFill>
                  <a:srgbClr val="454545"/>
                </a:solidFill>
                <a:effectLst/>
                <a:latin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p>
        </p:txBody>
      </p:sp>
      <p:sp>
        <p:nvSpPr>
          <p:cNvPr id="29" name="Rectangle 28">
            <a:extLst>
              <a:ext uri="{FF2B5EF4-FFF2-40B4-BE49-F238E27FC236}">
                <a16:creationId xmlns:a16="http://schemas.microsoft.com/office/drawing/2014/main" xmlns=""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xmlns="" id="{B0971D84-9473-4B3A-934B-4FDFB4BCBAE0}"/>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xmlns="" val="0"/>
              </a:ext>
            </a:extLst>
          </a:blip>
          <a:srcRect l="19646" r="16226"/>
          <a:stretch/>
        </p:blipFill>
        <p:spPr>
          <a:xfrm>
            <a:off x="0" y="1335088"/>
            <a:ext cx="6299200" cy="5522912"/>
          </a:xfrm>
        </p:spPr>
      </p:pic>
    </p:spTree>
    <p:extLst>
      <p:ext uri="{BB962C8B-B14F-4D97-AF65-F5344CB8AC3E}">
        <p14:creationId xmlns:p14="http://schemas.microsoft.com/office/powerpoint/2010/main" xmlns="" val="960834096"/>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xmlns=""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xmlns=""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xmlns=""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xmlns=""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xmlns=""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xmlns=""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xmlns=""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xmlns=""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xmlns=""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xmlns="" val="3457797966"/>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87BF8C-5580-4793-83F2-69DA06C6C456}"/>
              </a:ext>
            </a:extLst>
          </p:cNvPr>
          <p:cNvSpPr/>
          <p:nvPr/>
        </p:nvSpPr>
        <p:spPr>
          <a:xfrm>
            <a:off x="10260192" y="3240891"/>
            <a:ext cx="1056412" cy="52247"/>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22" name="مربع نص 21">
            <a:extLst>
              <a:ext uri="{FF2B5EF4-FFF2-40B4-BE49-F238E27FC236}">
                <a16:creationId xmlns:a16="http://schemas.microsoft.com/office/drawing/2014/main" xmlns="" id="{2B24A442-7284-4BB1-A683-FF49D09197C1}"/>
              </a:ext>
            </a:extLst>
          </p:cNvPr>
          <p:cNvSpPr txBox="1"/>
          <p:nvPr/>
        </p:nvSpPr>
        <p:spPr>
          <a:xfrm>
            <a:off x="7632440" y="1228921"/>
            <a:ext cx="3802796" cy="1938992"/>
          </a:xfrm>
          <a:prstGeom prst="rect">
            <a:avLst/>
          </a:prstGeom>
          <a:noFill/>
        </p:spPr>
        <p:txBody>
          <a:bodyPr wrap="square">
            <a:spAutoFit/>
          </a:bodyPr>
          <a:lstStyle/>
          <a:p>
            <a:pPr algn="r" rtl="1"/>
            <a:r>
              <a:rPr lang="ar-SA" sz="4000" i="0" dirty="0">
                <a:solidFill>
                  <a:schemeClr val="bg1"/>
                </a:solidFill>
                <a:effectLst/>
                <a:latin typeface="Al-Jazeera-Arabic-Bold" panose="01000500000000020006" pitchFamily="2" charset="-78"/>
                <a:ea typeface="GE SS Two Bold" panose="020A0503020102020204" pitchFamily="18" charset="-78"/>
                <a:cs typeface="Al-Jazeera-Arabic-Bold" panose="01000500000000020006" pitchFamily="2" charset="-78"/>
              </a:rPr>
              <a:t>الأقمــــار الاصطناعيـة تحسـن الحيــاة</a:t>
            </a:r>
          </a:p>
        </p:txBody>
      </p:sp>
      <p:pic>
        <p:nvPicPr>
          <p:cNvPr id="23" name="صورة 22" descr="صورة تحتوي على القمر الصناعي, النقل&#10;&#10;تم إنشاء الوصف تلقائياً">
            <a:extLst>
              <a:ext uri="{FF2B5EF4-FFF2-40B4-BE49-F238E27FC236}">
                <a16:creationId xmlns:a16="http://schemas.microsoft.com/office/drawing/2014/main" xmlns="" id="{969ECEB0-9B80-4034-B716-23F17F94B31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190" y="938654"/>
            <a:ext cx="6975022" cy="5433542"/>
          </a:xfrm>
          <a:prstGeom prst="rect">
            <a:avLst/>
          </a:prstGeom>
        </p:spPr>
      </p:pic>
      <p:sp>
        <p:nvSpPr>
          <p:cNvPr id="25" name="مربع نص 24">
            <a:extLst>
              <a:ext uri="{FF2B5EF4-FFF2-40B4-BE49-F238E27FC236}">
                <a16:creationId xmlns:a16="http://schemas.microsoft.com/office/drawing/2014/main" xmlns="" id="{7A4743DA-C167-4AEA-B8CB-7EEB17CC1713}"/>
              </a:ext>
            </a:extLst>
          </p:cNvPr>
          <p:cNvSpPr txBox="1"/>
          <p:nvPr/>
        </p:nvSpPr>
        <p:spPr>
          <a:xfrm>
            <a:off x="7513808" y="4667303"/>
            <a:ext cx="3802796" cy="1531060"/>
          </a:xfrm>
          <a:prstGeom prst="rect">
            <a:avLst/>
          </a:prstGeom>
          <a:noFill/>
        </p:spPr>
        <p:txBody>
          <a:bodyPr wrap="square">
            <a:spAutoFit/>
          </a:bodyPr>
          <a:lstStyle/>
          <a:p>
            <a:pPr algn="justLow" rtl="1">
              <a:lnSpc>
                <a:spcPct val="150000"/>
              </a:lnSpc>
            </a:pPr>
            <a:r>
              <a:rPr lang="ar-SA" sz="1600" b="0" i="0" dirty="0">
                <a:solidFill>
                  <a:schemeClr val="bg1"/>
                </a:solidFill>
                <a:effectLst/>
                <a:latin typeface="Noto Naskh Arabic"/>
              </a:rPr>
              <a:t>خُصصت احتفالية الأسبوع العالمي للفضاء لعام  2020 لموضوع الأقمار الاصطناعية ومنافعها الكثيرة.  وتقرر أن يكون شعار الاحتفالية هو ’’الأقمار الاصطناعية تحسن الحياة‘‘</a:t>
            </a:r>
            <a:endParaRPr lang="ar-SA" sz="1600" dirty="0">
              <a:solidFill>
                <a:schemeClr val="bg1"/>
              </a:solidFill>
            </a:endParaRPr>
          </a:p>
        </p:txBody>
      </p:sp>
      <p:sp>
        <p:nvSpPr>
          <p:cNvPr id="27" name="Rectangle 16">
            <a:extLst>
              <a:ext uri="{FF2B5EF4-FFF2-40B4-BE49-F238E27FC236}">
                <a16:creationId xmlns:a16="http://schemas.microsoft.com/office/drawing/2014/main" xmlns="" id="{C45DE989-1504-4F18-BB11-AB21093DD5BC}"/>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9" name="TextBox 18">
            <a:extLst>
              <a:ext uri="{FF2B5EF4-FFF2-40B4-BE49-F238E27FC236}">
                <a16:creationId xmlns:a16="http://schemas.microsoft.com/office/drawing/2014/main" xmlns="" id="{5C08B2F2-3D05-470F-81FC-C7584EC73848}"/>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xmlns="" id="{D8F58ED3-CD86-4361-8196-2139A47EDA03}"/>
              </a:ext>
            </a:extLst>
          </p:cNvPr>
          <p:cNvSpPr/>
          <p:nvPr/>
        </p:nvSpPr>
        <p:spPr>
          <a:xfrm flipH="1">
            <a:off x="4738139"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04</a:t>
            </a:r>
          </a:p>
        </p:txBody>
      </p:sp>
    </p:spTree>
    <p:extLst>
      <p:ext uri="{BB962C8B-B14F-4D97-AF65-F5344CB8AC3E}">
        <p14:creationId xmlns:p14="http://schemas.microsoft.com/office/powerpoint/2010/main" xmlns="" val="270619017"/>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xmlns=""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xmlns=""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xmlns="" id="{DEE20615-6389-4DB2-848A-0734BCB5FA94}"/>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xmlns="" val="0"/>
              </a:ext>
            </a:extLst>
          </a:blip>
          <a:srcRect l="19198" r="4785"/>
          <a:stretch/>
        </p:blipFill>
        <p:spPr>
          <a:xfrm>
            <a:off x="0" y="1335088"/>
            <a:ext cx="6299200" cy="5522912"/>
          </a:xfrm>
        </p:spPr>
      </p:pic>
      <p:sp>
        <p:nvSpPr>
          <p:cNvPr id="2" name="Rectangle 16">
            <a:extLst>
              <a:ext uri="{FF2B5EF4-FFF2-40B4-BE49-F238E27FC236}">
                <a16:creationId xmlns:a16="http://schemas.microsoft.com/office/drawing/2014/main" xmlns=""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xmlns=""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xmlns=""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xmlns="" val="4158831156"/>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xmlns=""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xmlns=""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xmlns=""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xmlns=""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xmlns=""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xmlns=""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كان السوفياتي 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xmlns=""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xmlns=""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xmlns=""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xmlns="" val="4211617993"/>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xmlns=""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xmlns="" val="0"/>
              </a:ext>
            </a:extLst>
          </a:blip>
          <a:srcRect l="10420" r="10420"/>
          <a:stretch>
            <a:fillRect/>
          </a:stretch>
        </p:blipFill>
        <p:spPr>
          <a:xfrm>
            <a:off x="1630363" y="1471613"/>
            <a:ext cx="3654425" cy="4616450"/>
          </a:xfrm>
        </p:spPr>
      </p:pic>
      <p:sp>
        <p:nvSpPr>
          <p:cNvPr id="32" name="Rectangle 31">
            <a:extLst>
              <a:ext uri="{FF2B5EF4-FFF2-40B4-BE49-F238E27FC236}">
                <a16:creationId xmlns:a16="http://schemas.microsoft.com/office/drawing/2014/main" xmlns=""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xmlns=""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xmlns=""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xmlns=""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xmlns=""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xmlns=""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xmlns="" val="3855674740"/>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xmlns=""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xmlns=""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xmlns="" id="{871DD278-4951-4186-9C40-B9D914407970}"/>
              </a:ext>
            </a:extLst>
          </p:cNvPr>
          <p:cNvPicPr>
            <a:picLocks noChangeAspect="1"/>
          </p:cNvPicPr>
          <p:nvPr/>
        </p:nvPicPr>
        <p:blipFill rotWithShape="1">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xmlns=""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xmlns=""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xmlns=""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xmlns="" val="2096251467"/>
      </p:ext>
    </p:extLst>
  </p:cSld>
  <p:clrMapOvr>
    <a:masterClrMapping/>
  </p:clrMapOvr>
  <p:transition spd="slow">
    <p:cover dir="r"/>
  </p:transition>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313</Words>
  <Application>Microsoft Office PowerPoint</Application>
  <PresentationFormat>مخصص</PresentationFormat>
  <Paragraphs>51</Paragraphs>
  <Slides>10</Slides>
  <Notes>0</Notes>
  <HiddenSlides>0</HiddenSlides>
  <MMClips>0</MMClips>
  <ScaleCrop>false</ScaleCrop>
  <HeadingPairs>
    <vt:vector size="6" baseType="variant">
      <vt:variant>
        <vt:lpstr>الخطوط المستخدمة</vt:lpstr>
      </vt:variant>
      <vt:variant>
        <vt:i4>12</vt:i4>
      </vt:variant>
      <vt:variant>
        <vt:lpstr>سمة</vt:lpstr>
      </vt:variant>
      <vt:variant>
        <vt:i4>1</vt:i4>
      </vt:variant>
      <vt:variant>
        <vt:lpstr>عناوين الشرائح</vt:lpstr>
      </vt:variant>
      <vt:variant>
        <vt:i4>10</vt:i4>
      </vt:variant>
    </vt:vector>
  </HeadingPairs>
  <TitlesOfParts>
    <vt:vector size="23" baseType="lpstr">
      <vt:lpstr>Arial</vt:lpstr>
      <vt:lpstr>adoody</vt:lpstr>
      <vt:lpstr>Al-Jazeera-Arabic-Bold</vt:lpstr>
      <vt:lpstr>Roboto</vt:lpstr>
      <vt:lpstr>AirArabia</vt:lpstr>
      <vt:lpstr>HelveticaNeue</vt:lpstr>
      <vt:lpstr>Al-Jazeera-Arabic-Light</vt:lpstr>
      <vt:lpstr>GE SS Two Bold</vt:lpstr>
      <vt:lpstr>Noto Naskh Arabic</vt:lpstr>
      <vt:lpstr>Calibri</vt:lpstr>
      <vt:lpstr>Open Sans</vt:lpstr>
      <vt:lpstr>Roboto Light</vt:lpstr>
      <vt:lpstr>الاسبوع العالمي للفضاء</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النشاط الطلابي</cp:lastModifiedBy>
  <cp:revision>65</cp:revision>
  <dcterms:created xsi:type="dcterms:W3CDTF">2020-08-30T00:14:51Z</dcterms:created>
  <dcterms:modified xsi:type="dcterms:W3CDTF">2022-10-03T06:35:06Z</dcterms:modified>
</cp:coreProperties>
</file>